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3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</a:t>
            </a:r>
            <a:r>
              <a:rPr lang="en-US" dirty="0">
                <a:solidFill>
                  <a:srgbClr val="FF0000"/>
                </a:solidFill>
              </a:rPr>
              <a:t>8-10 minutes</a:t>
            </a:r>
            <a:r>
              <a:rPr lang="en-US" dirty="0"/>
              <a:t>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r>
              <a:rPr lang="en-US" dirty="0"/>
              <a:t>The below given slides are for your reference, you can align as per your preference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C00000"/>
                </a:solidFill>
              </a:rPr>
              <a:t>5th International Conference on </a:t>
            </a:r>
            <a:r>
              <a:rPr lang="en-IN" sz="2000" b="1" dirty="0">
                <a:solidFill>
                  <a:srgbClr val="C00000"/>
                </a:solidFill>
              </a:rPr>
              <a:t>Multi-Disciplinary</a:t>
            </a:r>
            <a:r>
              <a:rPr lang="en-IN" b="1" dirty="0">
                <a:solidFill>
                  <a:srgbClr val="C00000"/>
                </a:solidFill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C00000"/>
                </a:solidFill>
              </a:rPr>
              <a:t>(ICMDRSE-2022)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3AA8A12-74C9-4179-AE44-14A28CF91E87}"/>
              </a:ext>
            </a:extLst>
          </p:cNvPr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Research Article Title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B739266-8FA5-483B-8E41-529ACE6AB60F}"/>
              </a:ext>
            </a:extLst>
          </p:cNvPr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1)Author and Coauthor name.</a:t>
            </a:r>
          </a:p>
          <a:p>
            <a:r>
              <a:rPr lang="en-US"/>
              <a:t>2)Guide name.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3D56AA-95F5-4809-B2E6-DB3FC1C05436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C00000"/>
                </a:solidFill>
              </a:rPr>
              <a:t>5th International Conference on </a:t>
            </a:r>
            <a:r>
              <a:rPr lang="en-IN" sz="2000" b="1" dirty="0">
                <a:solidFill>
                  <a:srgbClr val="C00000"/>
                </a:solidFill>
              </a:rPr>
              <a:t>Multi-Disciplinary</a:t>
            </a:r>
            <a:r>
              <a:rPr lang="en-IN" b="1" dirty="0">
                <a:solidFill>
                  <a:srgbClr val="C00000"/>
                </a:solidFill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C00000"/>
                </a:solidFill>
              </a:rPr>
              <a:t>(ICMDRSE-2022)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0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74455E-D8E8-492C-BFC9-CA750AC42B23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C00000"/>
                </a:solidFill>
              </a:rPr>
              <a:t>5th International Conference on </a:t>
            </a:r>
            <a:r>
              <a:rPr lang="en-IN" sz="2000" b="1" dirty="0">
                <a:solidFill>
                  <a:srgbClr val="C00000"/>
                </a:solidFill>
              </a:rPr>
              <a:t>Multi-Disciplinary</a:t>
            </a:r>
            <a:r>
              <a:rPr lang="en-IN" b="1" dirty="0">
                <a:solidFill>
                  <a:srgbClr val="C00000"/>
                </a:solidFill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C00000"/>
                </a:solidFill>
              </a:rPr>
              <a:t>(ICMDRSE-2022)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1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22173E-7A40-4CED-8539-16EF442A60ED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C00000"/>
                </a:solidFill>
              </a:rPr>
              <a:t>5th International Conference on </a:t>
            </a:r>
            <a:r>
              <a:rPr lang="en-IN" sz="2000" b="1" dirty="0">
                <a:solidFill>
                  <a:srgbClr val="C00000"/>
                </a:solidFill>
              </a:rPr>
              <a:t>Multi-Disciplinary</a:t>
            </a:r>
            <a:r>
              <a:rPr lang="en-IN" b="1" dirty="0">
                <a:solidFill>
                  <a:srgbClr val="C00000"/>
                </a:solidFill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C00000"/>
                </a:solidFill>
              </a:rPr>
              <a:t>(ICMDRSE-2022)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9A82FB-E7B4-493F-BB3B-25A093843806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C00000"/>
                </a:solidFill>
              </a:rPr>
              <a:t>5th International Conference on </a:t>
            </a:r>
            <a:r>
              <a:rPr lang="en-IN" sz="2000" b="1" dirty="0">
                <a:solidFill>
                  <a:srgbClr val="C00000"/>
                </a:solidFill>
              </a:rPr>
              <a:t>Multi-Disciplinary</a:t>
            </a:r>
            <a:r>
              <a:rPr lang="en-IN" b="1" dirty="0">
                <a:solidFill>
                  <a:srgbClr val="C00000"/>
                </a:solidFill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C00000"/>
                </a:solidFill>
              </a:rPr>
              <a:t>(ICMDRSE-2022)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3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Thanking you…!!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999183-030A-4322-B7D0-98CA7505C4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1924050"/>
            <a:ext cx="6197600" cy="3486150"/>
          </a:xfrm>
          <a:prstGeom prst="rect">
            <a:avLst/>
          </a:prstGeom>
        </p:spPr>
      </p:pic>
      <p:sp>
        <p:nvSpPr>
          <p:cNvPr id="15" name="Title 2">
            <a:extLst>
              <a:ext uri="{FF2B5EF4-FFF2-40B4-BE49-F238E27FC236}">
                <a16:creationId xmlns:a16="http://schemas.microsoft.com/office/drawing/2014/main" id="{1518B48A-9861-4167-8523-2BF53379CBB6}"/>
              </a:ext>
            </a:extLst>
          </p:cNvPr>
          <p:cNvSpPr txBox="1">
            <a:spLocks/>
          </p:cNvSpPr>
          <p:nvPr/>
        </p:nvSpPr>
        <p:spPr>
          <a:xfrm>
            <a:off x="-23914" y="1066800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7030A0"/>
                </a:solidFill>
              </a:rPr>
              <a:t>To Know Research Updates, Download App Now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E915CF-EF37-420A-A88E-91E00060F117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C00000"/>
                </a:solidFill>
              </a:rPr>
              <a:t>5th International Conference on </a:t>
            </a:r>
            <a:r>
              <a:rPr lang="en-IN" sz="2000" b="1" dirty="0">
                <a:solidFill>
                  <a:srgbClr val="C00000"/>
                </a:solidFill>
              </a:rPr>
              <a:t>Multi-Disciplinary</a:t>
            </a:r>
            <a:r>
              <a:rPr lang="en-IN" b="1" dirty="0">
                <a:solidFill>
                  <a:srgbClr val="C00000"/>
                </a:solidFill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C00000"/>
                </a:solidFill>
              </a:rPr>
              <a:t>(ICMDRSE-2022)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8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157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Guidelines:-</vt:lpstr>
      <vt:lpstr>PowerPoint Presentation</vt:lpstr>
      <vt:lpstr>Abstract:-  </vt:lpstr>
      <vt:lpstr>Description:-</vt:lpstr>
      <vt:lpstr>Conclusion: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Madhavan</cp:lastModifiedBy>
  <cp:revision>30</cp:revision>
  <dcterms:created xsi:type="dcterms:W3CDTF">2017-12-21T10:51:09Z</dcterms:created>
  <dcterms:modified xsi:type="dcterms:W3CDTF">2022-01-05T12:56:00Z</dcterms:modified>
</cp:coreProperties>
</file>